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10/23/2019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784302610"/>
              </p:ext>
            </p:extLst>
          </p:nvPr>
        </p:nvGraphicFramePr>
        <p:xfrm>
          <a:off x="180474" y="223710"/>
          <a:ext cx="7025777" cy="286106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Side to Side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inside the shooting area, facing up range, toes touching the rear fault line, wrists above shoulders. PCC buttstock on belt pointed at either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5E637306-66C4-4198-977C-2FD6208D7307}"/>
              </a:ext>
            </a:extLst>
          </p:cNvPr>
          <p:cNvPicPr>
            <a:picLocks noChangeAspect="1"/>
          </p:cNvPicPr>
          <p:nvPr/>
        </p:nvPicPr>
        <p:blipFill>
          <a:blip r:embed="rId5"/>
          <a:stretch>
            <a:fillRect/>
          </a:stretch>
        </p:blipFill>
        <p:spPr>
          <a:xfrm>
            <a:off x="180474" y="3529419"/>
            <a:ext cx="7025777" cy="352653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Side to Side</a:t>
            </a:r>
          </a:p>
          <a:p>
            <a:pPr algn="ctr"/>
            <a:r>
              <a:rPr lang="en-US" b="1" dirty="0"/>
              <a:t>Written Stage Briefing</a:t>
            </a:r>
          </a:p>
          <a:p>
            <a:r>
              <a:rPr lang="en-US" dirty="0"/>
              <a:t>Side to Side is a 12 round, 60 point, Comstock Short Course. There are four USPSA targets and four mini poppers. The best two hits on paper will score, and steel must fall to score. The start signal is audible.</a:t>
            </a:r>
          </a:p>
          <a:p>
            <a:endParaRPr lang="en-US" dirty="0"/>
          </a:p>
          <a:p>
            <a:r>
              <a:rPr lang="en-US" dirty="0"/>
              <a:t>Handgun start position is standing in the shooting area facing </a:t>
            </a:r>
            <a:r>
              <a:rPr lang="en-US" dirty="0" err="1"/>
              <a:t>uprange</a:t>
            </a:r>
            <a:r>
              <a:rPr lang="en-US" dirty="0"/>
              <a:t>, wrists above respective shoulders, toes touching rear fault line. Handgun is loaded and holstered.</a:t>
            </a:r>
          </a:p>
          <a:p>
            <a:endParaRPr lang="en-US" dirty="0"/>
          </a:p>
          <a:p>
            <a:r>
              <a:rPr lang="en-US" dirty="0"/>
              <a:t>PCC start position is standing in shooting area with buttstock on belt, muzzle generally pointed at either orange cone. Carbine is loaded, safety on, held with both hands.</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1511</TotalTime>
  <Words>227</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212</cp:revision>
  <cp:lastPrinted>2016-01-15T21:54:08Z</cp:lastPrinted>
  <dcterms:created xsi:type="dcterms:W3CDTF">2002-08-21T12:11:08Z</dcterms:created>
  <dcterms:modified xsi:type="dcterms:W3CDTF">2019-10-23T20:53:16Z</dcterms:modified>
  <cp:category>Shooting</cp:category>
</cp:coreProperties>
</file>

<file path=docProps/thumbnail.jpeg>
</file>